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arlow Condensed Bold" charset="1" panose="00000706000000000000"/>
      <p:regular r:id="rId14"/>
    </p:embeddedFont>
    <p:embeddedFont>
      <p:font typeface="Barlow Condensed Bold Bold" charset="1" panose="00000A06000000000000"/>
      <p:regular r:id="rId15"/>
    </p:embeddedFont>
    <p:embeddedFont>
      <p:font typeface="Barlow Condensed Bold Italics" charset="1" panose="00000706000000000000"/>
      <p:regular r:id="rId16"/>
    </p:embeddedFont>
    <p:embeddedFont>
      <p:font typeface="Barlow Condensed Bold Bold Italics" charset="1" panose="00000A06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Josefin Sans Bold" charset="1" panose="00000800000000000000"/>
      <p:regular r:id="rId22"/>
    </p:embeddedFont>
    <p:embeddedFont>
      <p:font typeface="Josefin Sans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01" r="0" b="117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-1101518"/>
            <a:ext cx="11473703" cy="12490036"/>
            <a:chOff x="0" y="0"/>
            <a:chExt cx="2279650" cy="248158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4483923" y="5567914"/>
            <a:ext cx="707325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89652" y="4884625"/>
            <a:ext cx="3006949" cy="3006949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7472597" y="7992241"/>
            <a:ext cx="1266059" cy="1266059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494292" y="4741270"/>
            <a:ext cx="804460" cy="804460"/>
            <a:chOff x="0" y="0"/>
            <a:chExt cx="1708150" cy="170815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9298" y="6152263"/>
            <a:ext cx="5500903" cy="383000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82441" y="4491841"/>
            <a:ext cx="3577547" cy="321979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1699" y="3057376"/>
            <a:ext cx="12829515" cy="143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Josefin Sans Bold"/>
              </a:rPr>
              <a:t>PROJECT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1699" y="4463266"/>
            <a:ext cx="10054208" cy="6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pc="884" sz="4400">
                <a:solidFill>
                  <a:srgbClr val="FFFFFF"/>
                </a:solidFill>
                <a:latin typeface="Open Sans Light"/>
              </a:rPr>
              <a:t>As an Intern Data Analyst</a:t>
            </a:r>
            <a:r>
              <a:rPr lang="en-US" spc="884" sz="4400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839" y="8815770"/>
            <a:ext cx="4468973" cy="5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pc="371" sz="5234">
                <a:solidFill>
                  <a:srgbClr val="191919"/>
                </a:solidFill>
                <a:latin typeface="Barlow Condensed Bold Bold Italics"/>
              </a:rPr>
              <a:t>BE THE CHANGE</a:t>
            </a:r>
            <a:r>
              <a:rPr lang="en-US" spc="371" sz="5234">
                <a:solidFill>
                  <a:srgbClr val="191919"/>
                </a:solidFill>
                <a:latin typeface="Barlow Condensed Bold Bold Italic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83362" y="2233128"/>
            <a:ext cx="9275938" cy="5820744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1159819">
            <a:off x="905209" y="-947113"/>
            <a:ext cx="3099241" cy="3373770"/>
            <a:chOff x="0" y="0"/>
            <a:chExt cx="2279650" cy="248158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4815730">
            <a:off x="14755530" y="8860768"/>
            <a:ext cx="1726140" cy="1879040"/>
            <a:chOff x="0" y="0"/>
            <a:chExt cx="2279650" cy="24815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69953" y="8790743"/>
            <a:ext cx="914249" cy="914249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388597" y="1286459"/>
            <a:ext cx="608263" cy="60826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99126" y="6732467"/>
            <a:ext cx="3098476" cy="329625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15724" y="188014"/>
            <a:ext cx="3020566" cy="313418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42864" y="2711156"/>
            <a:ext cx="731098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2864" y="4302860"/>
            <a:ext cx="575473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Analyzation of NLP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Jupyter Notebook Services</a:t>
            </a:r>
          </a:p>
          <a:p>
            <a:pPr marL="604520" indent="-302260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ECL Models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27407" y="1162634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95446" y="1845702"/>
            <a:ext cx="7203813" cy="67199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864" y="5294746"/>
            <a:ext cx="1136259" cy="1136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864" y="7083260"/>
            <a:ext cx="1136259" cy="96440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-435783">
            <a:off x="14607734" y="8694570"/>
            <a:ext cx="2190373" cy="2384395"/>
            <a:chOff x="0" y="0"/>
            <a:chExt cx="2279650" cy="24815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43046" y="603031"/>
            <a:ext cx="1059323" cy="1059323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163597" y="9408473"/>
            <a:ext cx="544969" cy="544969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32763" y="6998587"/>
            <a:ext cx="3020566" cy="313418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42864" y="2105989"/>
            <a:ext cx="9159505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ANALYTICS AREA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2864" y="3523309"/>
            <a:ext cx="733736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Based on VX Analytics of  Our Company , I have worked on Several Tools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53420" y="5636181"/>
            <a:ext cx="51124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23A44"/>
                </a:solidFill>
                <a:latin typeface="Source Sans Pro Bold"/>
              </a:rPr>
              <a:t>Jupyter Notebook &amp; Google Colab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53420" y="7338765"/>
            <a:ext cx="51124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23A44"/>
                </a:solidFill>
                <a:latin typeface="Source Sans Pro Bold"/>
              </a:rPr>
              <a:t>Docker and Kubeflow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0126" y="1073847"/>
            <a:ext cx="9644126" cy="8136828"/>
            <a:chOff x="0" y="0"/>
            <a:chExt cx="3262334" cy="27524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262334" cy="2752458"/>
            </a:xfrm>
            <a:custGeom>
              <a:avLst/>
              <a:gdLst/>
              <a:ahLst/>
              <a:cxnLst/>
              <a:rect r="r" b="b" t="t" l="l"/>
              <a:pathLst>
                <a:path h="2752458" w="3262334">
                  <a:moveTo>
                    <a:pt x="0" y="0"/>
                  </a:moveTo>
                  <a:lnTo>
                    <a:pt x="3262334" y="0"/>
                  </a:lnTo>
                  <a:lnTo>
                    <a:pt x="3262334" y="2752458"/>
                  </a:lnTo>
                  <a:lnTo>
                    <a:pt x="0" y="2752458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65771" y="2508773"/>
            <a:ext cx="1589200" cy="15892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64635" y="2508773"/>
            <a:ext cx="633792" cy="633792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07952" y="2894394"/>
            <a:ext cx="817959" cy="81795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065771" y="4898437"/>
            <a:ext cx="1589200" cy="15892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864635" y="4898437"/>
            <a:ext cx="633792" cy="633792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59961" y="5258771"/>
            <a:ext cx="685957" cy="84948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65771" y="7288100"/>
            <a:ext cx="1589200" cy="158920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864635" y="7288100"/>
            <a:ext cx="633792" cy="633792"/>
            <a:chOff x="0" y="0"/>
            <a:chExt cx="1708150" cy="170815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9011" y="7727198"/>
            <a:ext cx="746901" cy="735698"/>
          </a:xfrm>
          <a:prstGeom prst="rect">
            <a:avLst/>
          </a:prstGeom>
        </p:spPr>
      </p:pic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15812" y="6692978"/>
            <a:ext cx="4117375" cy="324778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542864" y="4880872"/>
            <a:ext cx="573163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Source Sans Pro Bold"/>
              </a:rPr>
              <a:t>On my Internship period i am hoping to polish my knowledge and skills in Data Science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2864" y="2722406"/>
            <a:ext cx="7101010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Josefin Sans Bold"/>
              </a:rPr>
              <a:t>FUTURE PROGRESS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63570" y="2786483"/>
            <a:ext cx="480312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Improve Skills in Deep Learning and Neural Networks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63570" y="5176147"/>
            <a:ext cx="480312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Computer Vision based Solutions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3570" y="7565810"/>
            <a:ext cx="480312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Natural Language Processing based enhancements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47298" y="2846298"/>
            <a:ext cx="7440702" cy="744070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r="-49812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29390" y="1769746"/>
            <a:ext cx="10519544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MY PORTOFOLIO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9338460">
            <a:off x="11642190" y="843962"/>
            <a:ext cx="2950394" cy="3211738"/>
            <a:chOff x="0" y="0"/>
            <a:chExt cx="2279650" cy="248158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08114" y="9570628"/>
            <a:ext cx="1451794" cy="1451794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4082" y="3756253"/>
            <a:ext cx="10245418" cy="549252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86988" y="3293973"/>
            <a:ext cx="9860796" cy="534310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34148" y="7354092"/>
            <a:ext cx="2924180" cy="256596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34011" y="3036798"/>
            <a:ext cx="73373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Here is Some of My Work that Have done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9908" y="9416005"/>
            <a:ext cx="5334516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23A44"/>
                </a:solidFill>
                <a:latin typeface="Josefin Sans Bold Bold"/>
              </a:rPr>
              <a:t>NLP ANGULAR 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8472" y="4385620"/>
            <a:ext cx="5334516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23A44"/>
                </a:solidFill>
                <a:latin typeface="Josefin Sans Bold Bold"/>
              </a:rPr>
              <a:t>FLIGHT PREDICTION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0581" y="3607134"/>
            <a:ext cx="3133397" cy="3133397"/>
            <a:chOff x="0" y="0"/>
            <a:chExt cx="4177862" cy="4177862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4177862" cy="4177862"/>
              <a:chOff x="0" y="0"/>
              <a:chExt cx="2540000" cy="254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3E5E7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-110761" y="7585"/>
                <a:ext cx="2716928" cy="2641621"/>
              </a:xfrm>
              <a:custGeom>
                <a:avLst/>
                <a:gdLst/>
                <a:ahLst/>
                <a:cxnLst/>
                <a:rect r="r" b="b" t="t" l="l"/>
                <a:pathLst>
                  <a:path h="2641621" w="2716928">
                    <a:moveTo>
                      <a:pt x="1604879" y="12346"/>
                    </a:moveTo>
                    <a:cubicBezTo>
                      <a:pt x="2141765" y="108602"/>
                      <a:pt x="2557230" y="536928"/>
                      <a:pt x="2637079" y="1076498"/>
                    </a:cubicBezTo>
                    <a:cubicBezTo>
                      <a:pt x="2716928" y="1616067"/>
                      <a:pt x="2443325" y="2146366"/>
                      <a:pt x="1957329" y="2393993"/>
                    </a:cubicBezTo>
                    <a:cubicBezTo>
                      <a:pt x="1471333" y="2641621"/>
                      <a:pt x="881493" y="2551268"/>
                      <a:pt x="491905" y="2169518"/>
                    </a:cubicBezTo>
                    <a:cubicBezTo>
                      <a:pt x="102318" y="1787768"/>
                      <a:pt x="0" y="1199885"/>
                      <a:pt x="237701" y="708958"/>
                    </a:cubicBezTo>
                    <a:cubicBezTo>
                      <a:pt x="267175" y="647386"/>
                      <a:pt x="327340" y="606290"/>
                      <a:pt x="395415" y="601232"/>
                    </a:cubicBezTo>
                    <a:cubicBezTo>
                      <a:pt x="463490" y="596173"/>
                      <a:pt x="529068" y="627926"/>
                      <a:pt x="567318" y="684465"/>
                    </a:cubicBezTo>
                    <a:cubicBezTo>
                      <a:pt x="605568" y="741005"/>
                      <a:pt x="610642" y="813689"/>
                      <a:pt x="580619" y="874995"/>
                    </a:cubicBezTo>
                    <a:cubicBezTo>
                      <a:pt x="414228" y="1218644"/>
                      <a:pt x="485851" y="1630162"/>
                      <a:pt x="758562" y="1897387"/>
                    </a:cubicBezTo>
                    <a:cubicBezTo>
                      <a:pt x="1031273" y="2164612"/>
                      <a:pt x="1444161" y="2227859"/>
                      <a:pt x="1784359" y="2054520"/>
                    </a:cubicBezTo>
                    <a:cubicBezTo>
                      <a:pt x="2124556" y="1881181"/>
                      <a:pt x="2316078" y="1509972"/>
                      <a:pt x="2260183" y="1132273"/>
                    </a:cubicBezTo>
                    <a:cubicBezTo>
                      <a:pt x="2204289" y="754574"/>
                      <a:pt x="1913464" y="454746"/>
                      <a:pt x="1537643" y="387367"/>
                    </a:cubicBezTo>
                    <a:cubicBezTo>
                      <a:pt x="1470399" y="375621"/>
                      <a:pt x="1414579" y="328794"/>
                      <a:pt x="1391320" y="264616"/>
                    </a:cubicBezTo>
                    <a:cubicBezTo>
                      <a:pt x="1368061" y="200438"/>
                      <a:pt x="1380919" y="128720"/>
                      <a:pt x="1425024" y="76619"/>
                    </a:cubicBezTo>
                    <a:cubicBezTo>
                      <a:pt x="1469130" y="24519"/>
                      <a:pt x="1537742" y="0"/>
                      <a:pt x="1604879" y="12346"/>
                    </a:cubicBezTo>
                    <a:close/>
                  </a:path>
                </a:pathLst>
              </a:custGeom>
              <a:solidFill>
                <a:srgbClr val="1327DF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7577302" y="3607134"/>
            <a:ext cx="3133397" cy="3133397"/>
            <a:chOff x="0" y="0"/>
            <a:chExt cx="4177862" cy="4177862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4177862" cy="4177862"/>
              <a:chOff x="0" y="0"/>
              <a:chExt cx="2540000" cy="254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3E5E7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-115379" y="7585"/>
                <a:ext cx="2692203" cy="2650223"/>
              </a:xfrm>
              <a:custGeom>
                <a:avLst/>
                <a:gdLst/>
                <a:ahLst/>
                <a:cxnLst/>
                <a:rect r="r" b="b" t="t" l="l"/>
                <a:pathLst>
                  <a:path h="2650223" w="2692203">
                    <a:moveTo>
                      <a:pt x="1609497" y="12346"/>
                    </a:moveTo>
                    <a:cubicBezTo>
                      <a:pt x="2182739" y="115120"/>
                      <a:pt x="2612619" y="594619"/>
                      <a:pt x="2652411" y="1175640"/>
                    </a:cubicBezTo>
                    <a:cubicBezTo>
                      <a:pt x="2692203" y="1756662"/>
                      <a:pt x="2331710" y="2290291"/>
                      <a:pt x="1777831" y="2470257"/>
                    </a:cubicBezTo>
                    <a:cubicBezTo>
                      <a:pt x="1223952" y="2650223"/>
                      <a:pt x="618647" y="2430401"/>
                      <a:pt x="309324" y="1936956"/>
                    </a:cubicBezTo>
                    <a:cubicBezTo>
                      <a:pt x="0" y="1443510"/>
                      <a:pt x="65938" y="802910"/>
                      <a:pt x="469292" y="382821"/>
                    </a:cubicBezTo>
                    <a:cubicBezTo>
                      <a:pt x="516350" y="333371"/>
                      <a:pt x="586270" y="312878"/>
                      <a:pt x="652576" y="329104"/>
                    </a:cubicBezTo>
                    <a:cubicBezTo>
                      <a:pt x="718882" y="345329"/>
                      <a:pt x="771439" y="395792"/>
                      <a:pt x="790345" y="461385"/>
                    </a:cubicBezTo>
                    <a:cubicBezTo>
                      <a:pt x="809251" y="526977"/>
                      <a:pt x="791616" y="597672"/>
                      <a:pt x="744118" y="646699"/>
                    </a:cubicBezTo>
                    <a:cubicBezTo>
                      <a:pt x="461770" y="940762"/>
                      <a:pt x="415614" y="1389181"/>
                      <a:pt x="632140" y="1734593"/>
                    </a:cubicBezTo>
                    <a:cubicBezTo>
                      <a:pt x="848667" y="2080005"/>
                      <a:pt x="1272380" y="2233881"/>
                      <a:pt x="1660095" y="2107904"/>
                    </a:cubicBezTo>
                    <a:cubicBezTo>
                      <a:pt x="2047810" y="1981928"/>
                      <a:pt x="2300156" y="1608388"/>
                      <a:pt x="2272301" y="1201673"/>
                    </a:cubicBezTo>
                    <a:cubicBezTo>
                      <a:pt x="2244447" y="794957"/>
                      <a:pt x="1943531" y="459308"/>
                      <a:pt x="1542261" y="387367"/>
                    </a:cubicBezTo>
                    <a:cubicBezTo>
                      <a:pt x="1475017" y="375621"/>
                      <a:pt x="1419197" y="328794"/>
                      <a:pt x="1395938" y="264616"/>
                    </a:cubicBezTo>
                    <a:cubicBezTo>
                      <a:pt x="1372679" y="200438"/>
                      <a:pt x="1385537" y="128720"/>
                      <a:pt x="1429642" y="76619"/>
                    </a:cubicBezTo>
                    <a:cubicBezTo>
                      <a:pt x="1473748" y="24519"/>
                      <a:pt x="1542360" y="0"/>
                      <a:pt x="1609497" y="12346"/>
                    </a:cubicBezTo>
                    <a:close/>
                  </a:path>
                </a:pathLst>
              </a:custGeom>
              <a:solidFill>
                <a:srgbClr val="1327DF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3203612" y="3607134"/>
            <a:ext cx="3133397" cy="3133397"/>
            <a:chOff x="0" y="0"/>
            <a:chExt cx="4177862" cy="4177862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4177862" cy="4177862"/>
              <a:chOff x="0" y="0"/>
              <a:chExt cx="2540000" cy="254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3E5E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-131307" y="7585"/>
                <a:ext cx="2677539" cy="2613741"/>
              </a:xfrm>
              <a:custGeom>
                <a:avLst/>
                <a:gdLst/>
                <a:ahLst/>
                <a:cxnLst/>
                <a:rect r="r" b="b" t="t" l="l"/>
                <a:pathLst>
                  <a:path h="2613741" w="2677539">
                    <a:moveTo>
                      <a:pt x="1625425" y="12346"/>
                    </a:moveTo>
                    <a:cubicBezTo>
                      <a:pt x="2235519" y="121727"/>
                      <a:pt x="2677539" y="655528"/>
                      <a:pt x="2671242" y="1275318"/>
                    </a:cubicBezTo>
                    <a:cubicBezTo>
                      <a:pt x="2664944" y="1895108"/>
                      <a:pt x="2212170" y="2419818"/>
                      <a:pt x="1599979" y="2516779"/>
                    </a:cubicBezTo>
                    <a:cubicBezTo>
                      <a:pt x="987788" y="2613741"/>
                      <a:pt x="395029" y="2254627"/>
                      <a:pt x="197515" y="1667118"/>
                    </a:cubicBezTo>
                    <a:cubicBezTo>
                      <a:pt x="0" y="1079609"/>
                      <a:pt x="255432" y="435342"/>
                      <a:pt x="801866" y="142785"/>
                    </a:cubicBezTo>
                    <a:cubicBezTo>
                      <a:pt x="861902" y="110296"/>
                      <a:pt x="934732" y="112413"/>
                      <a:pt x="992779" y="148335"/>
                    </a:cubicBezTo>
                    <a:cubicBezTo>
                      <a:pt x="1050826" y="184256"/>
                      <a:pt x="1085217" y="248490"/>
                      <a:pt x="1082928" y="316714"/>
                    </a:cubicBezTo>
                    <a:cubicBezTo>
                      <a:pt x="1080640" y="384939"/>
                      <a:pt x="1042022" y="446724"/>
                      <a:pt x="981698" y="478674"/>
                    </a:cubicBezTo>
                    <a:cubicBezTo>
                      <a:pt x="599195" y="683464"/>
                      <a:pt x="420392" y="1134451"/>
                      <a:pt x="558652" y="1545707"/>
                    </a:cubicBezTo>
                    <a:cubicBezTo>
                      <a:pt x="696913" y="1956963"/>
                      <a:pt x="1111844" y="2208343"/>
                      <a:pt x="1540377" y="2140470"/>
                    </a:cubicBezTo>
                    <a:cubicBezTo>
                      <a:pt x="1968911" y="2072597"/>
                      <a:pt x="2285853" y="1705300"/>
                      <a:pt x="2290261" y="1271447"/>
                    </a:cubicBezTo>
                    <a:cubicBezTo>
                      <a:pt x="2294669" y="837594"/>
                      <a:pt x="1985255" y="463933"/>
                      <a:pt x="1558189" y="387367"/>
                    </a:cubicBezTo>
                    <a:cubicBezTo>
                      <a:pt x="1490945" y="375621"/>
                      <a:pt x="1435125" y="328794"/>
                      <a:pt x="1411866" y="264616"/>
                    </a:cubicBezTo>
                    <a:cubicBezTo>
                      <a:pt x="1388607" y="200438"/>
                      <a:pt x="1401465" y="128720"/>
                      <a:pt x="1445570" y="76619"/>
                    </a:cubicBezTo>
                    <a:cubicBezTo>
                      <a:pt x="1489676" y="24519"/>
                      <a:pt x="1558288" y="0"/>
                      <a:pt x="1625425" y="12346"/>
                    </a:cubicBezTo>
                    <a:close/>
                  </a:path>
                </a:pathLst>
              </a:custGeom>
              <a:solidFill>
                <a:srgbClr val="1327DF"/>
              </a:solidFill>
            </p:spPr>
          </p:sp>
        </p:grp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68097" y="3062165"/>
            <a:ext cx="544969" cy="544969"/>
            <a:chOff x="0" y="0"/>
            <a:chExt cx="1708150" cy="170815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792039" y="3062165"/>
            <a:ext cx="544969" cy="544969"/>
            <a:chOff x="0" y="0"/>
            <a:chExt cx="1708150" cy="170815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892970" y="6195561"/>
            <a:ext cx="544969" cy="544969"/>
            <a:chOff x="0" y="0"/>
            <a:chExt cx="1708150" cy="170815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9720820">
            <a:off x="752596" y="8797123"/>
            <a:ext cx="2095077" cy="2280658"/>
            <a:chOff x="0" y="0"/>
            <a:chExt cx="2279650" cy="248158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9406" y="469490"/>
            <a:ext cx="3978777" cy="2247213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166083" y="1761372"/>
            <a:ext cx="119558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SELF 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93096" y="4699487"/>
            <a:ext cx="2301807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1327DF"/>
                </a:solidFill>
                <a:latin typeface="Josefin Sans Bold"/>
              </a:rPr>
              <a:t>90%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19407" y="4699487"/>
            <a:ext cx="2301807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1327DF"/>
                </a:solidFill>
                <a:latin typeface="Josefin Sans Bold"/>
              </a:rPr>
              <a:t>95%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56376" y="4699487"/>
            <a:ext cx="2301807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1327DF"/>
                </a:solidFill>
                <a:latin typeface="Josefin Sans Bold"/>
              </a:rPr>
              <a:t>85%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7273933"/>
            <a:ext cx="495715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Working with New Concepts and Technologies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5421" y="7273933"/>
            <a:ext cx="495715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Working in Virtual Environment with Office Atmosphere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91731" y="7273933"/>
            <a:ext cx="495715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Engage with the Collegues and Supervisors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97126" y="4985237"/>
            <a:ext cx="10043577" cy="10043577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928893" y="3906491"/>
            <a:ext cx="9330407" cy="5351809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r="0" t="-3261" b="-326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90044" y="4395081"/>
            <a:ext cx="5767728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Working with a Team , Provided me so many benefits in different circumstances and encourage me to follow my work with motivation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9720820">
            <a:off x="384974" y="6474256"/>
            <a:ext cx="4004741" cy="4359478"/>
            <a:chOff x="0" y="0"/>
            <a:chExt cx="2279650" cy="248158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057772" y="6582396"/>
            <a:ext cx="609827" cy="609827"/>
            <a:chOff x="0" y="0"/>
            <a:chExt cx="1708150" cy="170815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57772" y="238218"/>
            <a:ext cx="3985573" cy="331300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0044" y="1761372"/>
            <a:ext cx="7212940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WORK TOGETHER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9720820">
            <a:off x="3501591" y="-387233"/>
            <a:ext cx="1380088" cy="1502335"/>
            <a:chOff x="0" y="0"/>
            <a:chExt cx="2279650" cy="24815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304914" y="8743157"/>
            <a:ext cx="609827" cy="609827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7335500" y="9258300"/>
            <a:ext cx="1680113" cy="168011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4914" y="399578"/>
            <a:ext cx="2736732" cy="238703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37061" y="6427467"/>
            <a:ext cx="1551512" cy="231568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63478" y="3579234"/>
            <a:ext cx="1368639" cy="233955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1855" y="5809697"/>
            <a:ext cx="2258787" cy="277577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01787" y="3419285"/>
            <a:ext cx="1801773" cy="239041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166083" y="1268824"/>
            <a:ext cx="11955833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16004" y="4355400"/>
            <a:ext cx="413234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23A44"/>
                </a:solidFill>
                <a:latin typeface="Source Sans Pro"/>
              </a:rPr>
              <a:t>Main Supervisor in Our Team and Coordinator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16004" y="7162353"/>
            <a:ext cx="413234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23A44"/>
                </a:solidFill>
                <a:latin typeface="Source Sans Pro"/>
              </a:rPr>
              <a:t>Supervisor and Guided us in Several Projects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90026" y="4355400"/>
            <a:ext cx="413234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23A44"/>
                </a:solidFill>
                <a:latin typeface="Source Sans Pro"/>
              </a:rPr>
              <a:t>Guide me in NLP Module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90026" y="7181423"/>
            <a:ext cx="413234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499"/>
              </a:lnSpc>
              <a:spcBef>
                <a:spcPct val="0"/>
              </a:spcBef>
            </a:pPr>
            <a:r>
              <a:rPr lang="en-US" u="none" sz="2499">
                <a:solidFill>
                  <a:srgbClr val="323A44"/>
                </a:solidFill>
                <a:latin typeface="Source Sans Pro"/>
              </a:rPr>
              <a:t>Work with me in Outlier Prediction and Sentimental Analysis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6004" y="3997578"/>
            <a:ext cx="373669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23A44"/>
                </a:solidFill>
                <a:latin typeface="Josefin Sans Bold Bold"/>
              </a:rPr>
              <a:t>MR. SUJITH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6004" y="6708601"/>
            <a:ext cx="373669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23A44"/>
                </a:solidFill>
                <a:latin typeface="Josefin Sans Bold Bold"/>
              </a:rPr>
              <a:t>MRS. GAYATHRI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90026" y="3997578"/>
            <a:ext cx="373669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23A44"/>
                </a:solidFill>
                <a:latin typeface="Josefin Sans Bold Bold"/>
              </a:rPr>
              <a:t>ANUSHANGA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90026" y="6708601"/>
            <a:ext cx="373669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23A44"/>
                </a:solidFill>
                <a:latin typeface="Josefin Sans Bold Bold"/>
              </a:rPr>
              <a:t>THILINA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89373" y="2686144"/>
            <a:ext cx="123092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My Fellow Team Members and Supervisors to continue my journey in Success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19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8803" b="0"/>
          <a:stretch>
            <a:fillRect/>
          </a:stretch>
        </p:blipFill>
        <p:spPr>
          <a:xfrm flipH="false" flipV="false" rot="0">
            <a:off x="8845107" y="0"/>
            <a:ext cx="9442893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693837" y="1028700"/>
            <a:ext cx="8536286" cy="8229600"/>
            <a:chOff x="0" y="0"/>
            <a:chExt cx="2887583" cy="2783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887583" cy="2783840"/>
            </a:xfrm>
            <a:custGeom>
              <a:avLst/>
              <a:gdLst/>
              <a:ahLst/>
              <a:cxnLst/>
              <a:rect r="r" b="b" t="t" l="l"/>
              <a:pathLst>
                <a:path h="2783840" w="2887583">
                  <a:moveTo>
                    <a:pt x="0" y="0"/>
                  </a:moveTo>
                  <a:lnTo>
                    <a:pt x="2887583" y="0"/>
                  </a:lnTo>
                  <a:lnTo>
                    <a:pt x="2887583" y="2783840"/>
                  </a:lnTo>
                  <a:lnTo>
                    <a:pt x="0" y="278384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9720820">
            <a:off x="1226931" y="-387233"/>
            <a:ext cx="1380088" cy="1502335"/>
            <a:chOff x="0" y="0"/>
            <a:chExt cx="2279650" cy="24815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597739" y="8877300"/>
            <a:ext cx="2221888" cy="2221888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916975" y="4838586"/>
            <a:ext cx="609827" cy="609827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3205" y="6026224"/>
            <a:ext cx="4913256" cy="359888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29875" y="2594496"/>
            <a:ext cx="6495149" cy="462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Josefin Sans Bold"/>
              </a:rPr>
              <a:t>BE STRONG AND FOLLOW YOUR PASSION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210481" y="2424016"/>
            <a:ext cx="6048819" cy="6048795"/>
            <a:chOff x="0" y="0"/>
            <a:chExt cx="6350025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4777967">
            <a:off x="10384953" y="832767"/>
            <a:ext cx="8336513" cy="9074956"/>
            <a:chOff x="0" y="0"/>
            <a:chExt cx="2279650" cy="24815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33721" y="-554037"/>
            <a:ext cx="3693016" cy="3693016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154321" y="7799412"/>
            <a:ext cx="980192" cy="980192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3432" y="6877328"/>
            <a:ext cx="4518973" cy="28243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196" y="520505"/>
            <a:ext cx="1551512" cy="231568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980613" y="1148597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2864" y="3328650"/>
            <a:ext cx="7601136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>
                <a:solidFill>
                  <a:srgbClr val="1327DF"/>
                </a:solidFill>
                <a:latin typeface="Josefin Sans Bold"/>
              </a:rPr>
              <a:t>WELCOME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0518" y="4686915"/>
            <a:ext cx="760113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This is a Summery of  My joureny as a Data Analyst in Prestigous Company Vizamatrix in First three months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6708" y="771407"/>
            <a:ext cx="4251241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400">
                <a:solidFill>
                  <a:srgbClr val="051D40"/>
                </a:solidFill>
                <a:latin typeface="Josefin Sans Bold"/>
              </a:rPr>
              <a:t>Hi There....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6694" y="1488322"/>
            <a:ext cx="396911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I am Pandula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34221" y="-1933"/>
            <a:ext cx="11880985" cy="10288933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66118" r="-7951" t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225800"/>
            <a:ext cx="1110929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WHAT IS SPECIAL IN</a:t>
            </a:r>
          </a:p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VIZUAMATRIX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4080436">
            <a:off x="10958060" y="5506860"/>
            <a:ext cx="2950394" cy="3211738"/>
            <a:chOff x="0" y="0"/>
            <a:chExt cx="2279650" cy="24815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52769" y="1028700"/>
            <a:ext cx="980192" cy="980192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83176" y="1494692"/>
            <a:ext cx="3549015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6100539"/>
            <a:ext cx="935211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Working in Vizuamatix as an Intern provided me new scop of experiances and new technological stack was learnt .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Also work under experianced supervisors is another achievement for me.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42864" y="2760711"/>
            <a:ext cx="1110929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FOCUSED AREAS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7367" y="6081449"/>
            <a:ext cx="501617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Machine Learning &amp; Deep Learning Concepts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5785" y="5803739"/>
            <a:ext cx="1589200" cy="15892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4650" y="5803739"/>
            <a:ext cx="633792" cy="633792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45335" y="5803739"/>
            <a:ext cx="1589200" cy="15892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44200" y="5803739"/>
            <a:ext cx="633792" cy="633792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9338460">
            <a:off x="11262027" y="465493"/>
            <a:ext cx="2950394" cy="3211738"/>
            <a:chOff x="0" y="0"/>
            <a:chExt cx="2279650" cy="248158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-1143073" y="9001943"/>
            <a:ext cx="2198936" cy="2198936"/>
            <a:chOff x="0" y="0"/>
            <a:chExt cx="1708150" cy="170815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751912" y="7914896"/>
            <a:ext cx="1589200" cy="158920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550776" y="7914896"/>
            <a:ext cx="633792" cy="633792"/>
            <a:chOff x="0" y="0"/>
            <a:chExt cx="1708150" cy="170815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999663" y="110097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2864" y="4178031"/>
            <a:ext cx="1110929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Specially in my first three months in internship Period engaged on several aspects in Data Science.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6454" y="6081449"/>
            <a:ext cx="501617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Natural Language Processing Tools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8654" y="6258614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48204" y="6258614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21046" y="8192606"/>
            <a:ext cx="501617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Flask Project Development &amp; R Studio based Projects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54781" y="8369771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5213" t="0" r="31966" b="0"/>
          <a:stretch>
            <a:fillRect/>
          </a:stretch>
        </p:blipFill>
        <p:spPr>
          <a:xfrm flipH="false" flipV="false" rot="0">
            <a:off x="8924238" y="0"/>
            <a:ext cx="5064291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1159819">
            <a:off x="1217082" y="-1000227"/>
            <a:ext cx="2705286" cy="2944918"/>
            <a:chOff x="0" y="0"/>
            <a:chExt cx="2279650" cy="248158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356975" y="8790743"/>
            <a:ext cx="914249" cy="914249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788941" y="2449831"/>
            <a:ext cx="1589200" cy="15892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587805" y="1992697"/>
            <a:ext cx="633792" cy="633792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88941" y="4806033"/>
            <a:ext cx="1589200" cy="158920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587805" y="4806033"/>
            <a:ext cx="633792" cy="633792"/>
            <a:chOff x="0" y="0"/>
            <a:chExt cx="1708150" cy="170815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788941" y="7162236"/>
            <a:ext cx="1589200" cy="158920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4587805" y="7162236"/>
            <a:ext cx="633792" cy="633792"/>
            <a:chOff x="0" y="0"/>
            <a:chExt cx="1708150" cy="170815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93613" y="2828486"/>
            <a:ext cx="812840" cy="81284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84088" y="5180079"/>
            <a:ext cx="751930" cy="80459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53536" y="7523540"/>
            <a:ext cx="632084" cy="879422"/>
          </a:xfrm>
          <a:prstGeom prst="rect">
            <a:avLst/>
          </a:prstGeom>
        </p:spPr>
      </p:pic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66639" y="4748883"/>
            <a:ext cx="5728360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With the Aid of the Supervisors and my Fellow team I specially put focus on These Work :-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Learn New Concepts in Data Science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Parallizing Processes to Gain Efficency</a:t>
            </a:r>
          </a:p>
          <a:p>
            <a:pPr marL="604520" indent="-302260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New Statistic Concepts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6639" y="3407911"/>
            <a:ext cx="738137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WHAT I DID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6083" y="1745810"/>
            <a:ext cx="119558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WHAT I HAVE DONE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7821" y="3337123"/>
            <a:ext cx="1227235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Specially Engage in Several Major Projects is really aided me to Move Forward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84920" y="4646828"/>
            <a:ext cx="501617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NLP Project 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"/>
              </a:rPr>
              <a:t>Majorly worked on Frontend &amp; Flask Backend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4920" y="6968015"/>
            <a:ext cx="501617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Flask Demo Project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"/>
              </a:rPr>
              <a:t>Implemented Several ML based Projects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4470" y="4399178"/>
            <a:ext cx="5016178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ECL Model -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"/>
              </a:rPr>
              <a:t>Basically Models investigated and created Notebooks for the worked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4470" y="6880805"/>
            <a:ext cx="501617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23A44"/>
                </a:solidFill>
                <a:latin typeface="Source Sans Pro Bold"/>
              </a:rPr>
              <a:t>Kubeflow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"/>
              </a:rPr>
              <a:t>Using virtualization tools like Docker , ML flows Created.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15785" y="4616768"/>
            <a:ext cx="1589200" cy="158920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14650" y="4616768"/>
            <a:ext cx="633792" cy="633792"/>
            <a:chOff x="0" y="0"/>
            <a:chExt cx="1708150" cy="170815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815785" y="6937955"/>
            <a:ext cx="1589200" cy="158920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614650" y="6937955"/>
            <a:ext cx="633792" cy="633792"/>
            <a:chOff x="0" y="0"/>
            <a:chExt cx="1708150" cy="170815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645335" y="4616768"/>
            <a:ext cx="1589200" cy="158920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444200" y="4616768"/>
            <a:ext cx="633792" cy="633792"/>
            <a:chOff x="0" y="0"/>
            <a:chExt cx="1708150" cy="170815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645335" y="6937955"/>
            <a:ext cx="1589200" cy="158920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444200" y="6937955"/>
            <a:ext cx="633792" cy="633792"/>
            <a:chOff x="0" y="0"/>
            <a:chExt cx="1708150" cy="170815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444200" y="6937955"/>
            <a:ext cx="633792" cy="633792"/>
            <a:chOff x="0" y="0"/>
            <a:chExt cx="1708150" cy="170815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918654" y="5071643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NLP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18654" y="7392830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Flask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48204" y="5071643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ECL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48204" y="7392830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K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-490730">
            <a:off x="-976804" y="862954"/>
            <a:ext cx="2559772" cy="2786515"/>
            <a:chOff x="0" y="0"/>
            <a:chExt cx="2279650" cy="248158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5382286" y="9889224"/>
            <a:ext cx="795552" cy="795552"/>
            <a:chOff x="0" y="0"/>
            <a:chExt cx="1708150" cy="170815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2508" y="6622329"/>
            <a:ext cx="499821" cy="514667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-435783">
            <a:off x="16449323" y="8427894"/>
            <a:ext cx="2190373" cy="2384395"/>
            <a:chOff x="0" y="0"/>
            <a:chExt cx="2279650" cy="24815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49204" y="-407301"/>
            <a:ext cx="795552" cy="795552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94128" y="152400"/>
            <a:ext cx="8000559" cy="641277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22484" y="7299861"/>
            <a:ext cx="6567335" cy="2358330"/>
            <a:chOff x="0" y="0"/>
            <a:chExt cx="2893866" cy="103918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893866" cy="1039187"/>
            </a:xfrm>
            <a:custGeom>
              <a:avLst/>
              <a:gdLst/>
              <a:ahLst/>
              <a:cxnLst/>
              <a:rect r="r" b="b" t="t" l="l"/>
              <a:pathLst>
                <a:path h="1039187" w="2893866">
                  <a:moveTo>
                    <a:pt x="0" y="0"/>
                  </a:moveTo>
                  <a:lnTo>
                    <a:pt x="2893866" y="0"/>
                  </a:lnTo>
                  <a:lnTo>
                    <a:pt x="2893866" y="1039187"/>
                  </a:lnTo>
                  <a:lnTo>
                    <a:pt x="0" y="1039187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5491" y="7686642"/>
            <a:ext cx="1230177" cy="158476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49204" y="9258300"/>
            <a:ext cx="499821" cy="51466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791035" y="2679954"/>
            <a:ext cx="9149008" cy="638157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270974" y="543661"/>
            <a:ext cx="673069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MY PROJECTS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84875" y="7927811"/>
            <a:ext cx="4015290" cy="113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2149">
                <a:solidFill>
                  <a:srgbClr val="FFFFFF"/>
                </a:solidFill>
                <a:latin typeface="Source Sans Pro Bold"/>
              </a:rPr>
              <a:t>Flask projects are immensly compatiable for Machine Learning Projects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70974" y="1837572"/>
            <a:ext cx="74868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Here are some of my Demo Projects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32331" y="6699005"/>
            <a:ext cx="39743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323A44"/>
                </a:solidFill>
                <a:latin typeface="Source Sans Pro Bold"/>
              </a:rPr>
              <a:t>Movie Recommendation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9026" y="9334976"/>
            <a:ext cx="39743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323A44"/>
                </a:solidFill>
                <a:latin typeface="Source Sans Pro Bold"/>
              </a:rPr>
              <a:t>Score Predict System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91002" y="3373478"/>
            <a:ext cx="6730691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VISION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1002" y="4962248"/>
            <a:ext cx="748683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Enhance knowledge in Data Science and Data Engineering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669021" y="-740275"/>
            <a:ext cx="16775266" cy="14527380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0" r="-29818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91002" y="6175702"/>
            <a:ext cx="1289831" cy="1323521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516481" y="1593097"/>
            <a:ext cx="1652286" cy="1652286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7758328" y="9889224"/>
            <a:ext cx="795552" cy="795552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9860274">
            <a:off x="4427799" y="6085783"/>
            <a:ext cx="2381495" cy="2592447"/>
            <a:chOff x="0" y="0"/>
            <a:chExt cx="2279650" cy="248158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23901" y="188014"/>
            <a:ext cx="3349960" cy="310677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78864" y="7192813"/>
            <a:ext cx="2855380" cy="276971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432664" y="6401217"/>
            <a:ext cx="614959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23A44"/>
                </a:solidFill>
                <a:latin typeface="Source Sans Pro"/>
              </a:rPr>
              <a:t>Move into the Pinnacle of the Stream of Data Science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32988" y="1023853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9407287" y="-6528681"/>
            <a:ext cx="19553117" cy="16815681"/>
            <a:chOff x="0" y="0"/>
            <a:chExt cx="6350000" cy="5461000"/>
          </a:xfrm>
        </p:grpSpPr>
        <p:sp>
          <p:nvSpPr>
            <p:cNvPr name="Freeform 3" id="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4933" r="-14933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05256" y="6998944"/>
            <a:ext cx="11782744" cy="1669618"/>
            <a:chOff x="0" y="0"/>
            <a:chExt cx="3985768" cy="56478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985768" cy="564784"/>
            </a:xfrm>
            <a:custGeom>
              <a:avLst/>
              <a:gdLst/>
              <a:ahLst/>
              <a:cxnLst/>
              <a:rect r="r" b="b" t="t" l="l"/>
              <a:pathLst>
                <a:path h="564784" w="3985768">
                  <a:moveTo>
                    <a:pt x="0" y="0"/>
                  </a:moveTo>
                  <a:lnTo>
                    <a:pt x="3985768" y="0"/>
                  </a:lnTo>
                  <a:lnTo>
                    <a:pt x="3985768" y="564784"/>
                  </a:lnTo>
                  <a:lnTo>
                    <a:pt x="0" y="564784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096423">
            <a:off x="4557371" y="1680216"/>
            <a:ext cx="2381495" cy="2592447"/>
            <a:chOff x="0" y="0"/>
            <a:chExt cx="2279650" cy="248158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r="r" b="b" t="t" l="l"/>
              <a:pathLst>
                <a:path h="2481580" w="227965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27D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496511" y="-2073803"/>
            <a:ext cx="4523634" cy="4523634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91002" y="5082744"/>
            <a:ext cx="1454828" cy="145482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30810" y="7152711"/>
            <a:ext cx="1271601" cy="1266833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382286" y="9889224"/>
            <a:ext cx="795552" cy="795552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9687" y="291421"/>
            <a:ext cx="2000101" cy="200010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691002" y="1745810"/>
            <a:ext cx="6730691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327DF"/>
                </a:solidFill>
                <a:latin typeface="Josefin Sans Bold"/>
              </a:rPr>
              <a:t>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91002" y="3163130"/>
            <a:ext cx="748683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Working dedicated and </a:t>
            </a:r>
            <a:r>
              <a:rPr lang="en-US" sz="2800">
                <a:solidFill>
                  <a:srgbClr val="323A44"/>
                </a:solidFill>
                <a:latin typeface="Source Sans Pro Bold"/>
              </a:rPr>
              <a:t>perseveranc</a:t>
            </a:r>
            <a:r>
              <a:rPr lang="en-US" sz="2800">
                <a:solidFill>
                  <a:srgbClr val="323A44"/>
                </a:solidFill>
                <a:latin typeface="Source Sans Pro Bold"/>
              </a:rPr>
              <a:t>e for broader my knowledge in machine Learning , Artificial Intelligence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32988" y="1196222"/>
            <a:ext cx="14025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Josefin Sans Bold"/>
              </a:rPr>
              <a:t>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5831" y="4954813"/>
            <a:ext cx="7612497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23A44"/>
                </a:solidFill>
                <a:latin typeface="Source Sans Pro"/>
              </a:rPr>
              <a:t>NL</a:t>
            </a:r>
            <a:r>
              <a:rPr lang="en-US" sz="2400">
                <a:solidFill>
                  <a:srgbClr val="323A44"/>
                </a:solidFill>
                <a:latin typeface="Source Sans Pro"/>
              </a:rPr>
              <a:t>P stands for Neuro-Linguistic Programming.</a:t>
            </a:r>
            <a:r>
              <a:rPr lang="en-US" sz="2400">
                <a:solidFill>
                  <a:srgbClr val="323A44"/>
                </a:solidFill>
                <a:latin typeface="Source Sans Pro"/>
              </a:rPr>
              <a:t> Linguistic refers to l</a:t>
            </a:r>
            <a:r>
              <a:rPr lang="en-US" sz="2400">
                <a:solidFill>
                  <a:srgbClr val="323A44"/>
                </a:solidFill>
                <a:latin typeface="Source Sans Pro"/>
              </a:rPr>
              <a:t>anguage; programming refers to how that neural language functions. In other words, learning NLP is like learning the language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41542" y="7316863"/>
            <a:ext cx="773629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Source Sans Pro"/>
              </a:rPr>
              <a:t>Working on New Concepts on Natural Languuage Processing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DAE13339Ndk</dc:identifier>
  <dcterms:modified xsi:type="dcterms:W3CDTF">2011-08-01T06:04:30Z</dcterms:modified>
  <cp:revision>1</cp:revision>
  <dc:title>Project Analytics Presentation first Evaluation</dc:title>
</cp:coreProperties>
</file>